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9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8/4/16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8/4/16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8/4/16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8/4/16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8/4/16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05590" y="3429000"/>
            <a:ext cx="3719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Determining the Flow </a:t>
            </a:r>
            <a:r>
              <a:rPr lang="en-US" sz="2800" smtClean="0"/>
              <a:t>AKA Organization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883648" y="6657654"/>
            <a:ext cx="2424701" cy="200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207" y="0"/>
            <a:ext cx="1302420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31585" y="6513816"/>
            <a:ext cx="2496621" cy="2722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09335" y="6524090"/>
            <a:ext cx="2373330" cy="2619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8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19135" y="6487297"/>
            <a:ext cx="2755557" cy="3707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53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21</TotalTime>
  <Words>5</Words>
  <Application>Microsoft Macintosh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Rockwell</vt:lpstr>
      <vt:lpstr>Rockwell Condensed</vt:lpstr>
      <vt:lpstr>Rockwell Extra Bold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Russell Larson</dc:creator>
  <cp:lastModifiedBy>David Russell Larson</cp:lastModifiedBy>
  <cp:revision>2</cp:revision>
  <dcterms:created xsi:type="dcterms:W3CDTF">2016-08-04T18:08:28Z</dcterms:created>
  <dcterms:modified xsi:type="dcterms:W3CDTF">2016-08-04T18:29:58Z</dcterms:modified>
</cp:coreProperties>
</file>